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notesMasterIdLst>
    <p:notesMasterId r:id="rId23"/>
  </p:notesMasterIdLst>
  <p:handoutMasterIdLst>
    <p:handoutMasterId r:id="rId24"/>
  </p:handoutMasterIdLst>
  <p:sldIdLst>
    <p:sldId id="312" r:id="rId5"/>
    <p:sldId id="323" r:id="rId6"/>
    <p:sldId id="304" r:id="rId7"/>
    <p:sldId id="282" r:id="rId8"/>
    <p:sldId id="314" r:id="rId9"/>
    <p:sldId id="331" r:id="rId10"/>
    <p:sldId id="332" r:id="rId11"/>
    <p:sldId id="315" r:id="rId12"/>
    <p:sldId id="317" r:id="rId13"/>
    <p:sldId id="318" r:id="rId14"/>
    <p:sldId id="324" r:id="rId15"/>
    <p:sldId id="325" r:id="rId16"/>
    <p:sldId id="326" r:id="rId17"/>
    <p:sldId id="327" r:id="rId18"/>
    <p:sldId id="329" r:id="rId19"/>
    <p:sldId id="330" r:id="rId20"/>
    <p:sldId id="321" r:id="rId21"/>
    <p:sldId id="297" r:id="rId22"/>
  </p:sldIdLst>
  <p:sldSz cx="12192000" cy="6858000"/>
  <p:notesSz cx="13716000" cy="2438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8F"/>
    <a:srgbClr val="FDFBF6"/>
    <a:srgbClr val="AAC4E9"/>
    <a:srgbClr val="F5CDCE"/>
    <a:srgbClr val="DF8C8C"/>
    <a:srgbClr val="D4D593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B3B1D8-F87B-F19F-0DDA-09D49BAA5AF4}" v="2" dt="2026-03-06T18:36:38.110"/>
  </p1510:revLst>
</p1510:revInfo>
</file>

<file path=ppt/tableStyles.xml><?xml version="1.0" encoding="utf-8"?>
<a:tblStyleLst xmlns:a="http://schemas.openxmlformats.org/drawingml/2006/main" def="{3B4B98B0-60AC-42C2-AFA5-B58CD77FA1E5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616"/>
        <p:guide orient="horz" pos="3264"/>
        <p:guide pos="6912"/>
        <p:guide orient="horz"/>
        <p:guide orient="horz" pos="4008"/>
        <p:guide orient="horz" pos="2352"/>
        <p:guide pos="6696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pos="5256"/>
        <p:guide pos="7261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all, Lauren (DBVI)" userId="S::lauren.beall@dbvi.virginia.gov::a14d13f7-9f47-46fa-b53b-1b4bf7200075" providerId="AD" clId="Web-{86E37A32-423E-6D21-7775-CE8583DBEE8D}"/>
    <pc:docChg chg="addSld modSld sldOrd">
      <pc:chgData name="Beall, Lauren (DBVI)" userId="S::lauren.beall@dbvi.virginia.gov::a14d13f7-9f47-46fa-b53b-1b4bf7200075" providerId="AD" clId="Web-{86E37A32-423E-6D21-7775-CE8583DBEE8D}" dt="2026-02-06T19:23:15.132" v="365" actId="20577"/>
      <pc:docMkLst>
        <pc:docMk/>
      </pc:docMkLst>
      <pc:sldChg chg="modSp new ord">
        <pc:chgData name="Beall, Lauren (DBVI)" userId="S::lauren.beall@dbvi.virginia.gov::a14d13f7-9f47-46fa-b53b-1b4bf7200075" providerId="AD" clId="Web-{86E37A32-423E-6D21-7775-CE8583DBEE8D}" dt="2026-02-06T19:23:15.132" v="365" actId="20577"/>
        <pc:sldMkLst>
          <pc:docMk/>
          <pc:sldMk cId="1208081636" sldId="331"/>
        </pc:sldMkLst>
        <pc:spChg chg="mod">
          <ac:chgData name="Beall, Lauren (DBVI)" userId="S::lauren.beall@dbvi.virginia.gov::a14d13f7-9f47-46fa-b53b-1b4bf7200075" providerId="AD" clId="Web-{86E37A32-423E-6D21-7775-CE8583DBEE8D}" dt="2026-02-06T19:20:56.303" v="128" actId="20577"/>
          <ac:spMkLst>
            <pc:docMk/>
            <pc:sldMk cId="1208081636" sldId="331"/>
            <ac:spMk id="2" creationId="{89BA784E-F44B-D84C-EA57-A27396DDEBD0}"/>
          </ac:spMkLst>
        </pc:spChg>
        <pc:spChg chg="mod">
          <ac:chgData name="Beall, Lauren (DBVI)" userId="S::lauren.beall@dbvi.virginia.gov::a14d13f7-9f47-46fa-b53b-1b4bf7200075" providerId="AD" clId="Web-{86E37A32-423E-6D21-7775-CE8583DBEE8D}" dt="2026-02-06T19:22:30.069" v="276" actId="20577"/>
          <ac:spMkLst>
            <pc:docMk/>
            <pc:sldMk cId="1208081636" sldId="331"/>
            <ac:spMk id="4" creationId="{E020995A-49AE-6077-05B2-05B8ED895669}"/>
          </ac:spMkLst>
        </pc:spChg>
        <pc:spChg chg="mod">
          <ac:chgData name="Beall, Lauren (DBVI)" userId="S::lauren.beall@dbvi.virginia.gov::a14d13f7-9f47-46fa-b53b-1b4bf7200075" providerId="AD" clId="Web-{86E37A32-423E-6D21-7775-CE8583DBEE8D}" dt="2026-02-06T19:23:15.132" v="365" actId="20577"/>
          <ac:spMkLst>
            <pc:docMk/>
            <pc:sldMk cId="1208081636" sldId="331"/>
            <ac:spMk id="5" creationId="{947C4FB6-0475-8C79-F1D6-DD56A64129DD}"/>
          </ac:spMkLst>
        </pc:spChg>
      </pc:sldChg>
    </pc:docChg>
  </pc:docChgLst>
  <pc:docChgLst>
    <pc:chgData name="Beall, Lauren (DBVI)" userId="S::lauren.beall@dbvi.virginia.gov::a14d13f7-9f47-46fa-b53b-1b4bf7200075" providerId="AD" clId="Web-{28283E11-8447-9620-2F2F-26C8BCBAF565}"/>
    <pc:docChg chg="addSld modSld sldOrd">
      <pc:chgData name="Beall, Lauren (DBVI)" userId="S::lauren.beall@dbvi.virginia.gov::a14d13f7-9f47-46fa-b53b-1b4bf7200075" providerId="AD" clId="Web-{28283E11-8447-9620-2F2F-26C8BCBAF565}" dt="2026-03-04T13:45:37.297" v="201" actId="20577"/>
      <pc:docMkLst>
        <pc:docMk/>
      </pc:docMkLst>
      <pc:sldChg chg="modSp new ord">
        <pc:chgData name="Beall, Lauren (DBVI)" userId="S::lauren.beall@dbvi.virginia.gov::a14d13f7-9f47-46fa-b53b-1b4bf7200075" providerId="AD" clId="Web-{28283E11-8447-9620-2F2F-26C8BCBAF565}" dt="2026-03-04T13:45:37.297" v="201" actId="20577"/>
        <pc:sldMkLst>
          <pc:docMk/>
          <pc:sldMk cId="4268043819" sldId="332"/>
        </pc:sldMkLst>
        <pc:spChg chg="mod">
          <ac:chgData name="Beall, Lauren (DBVI)" userId="S::lauren.beall@dbvi.virginia.gov::a14d13f7-9f47-46fa-b53b-1b4bf7200075" providerId="AD" clId="Web-{28283E11-8447-9620-2F2F-26C8BCBAF565}" dt="2026-03-04T13:40:10.466" v="15" actId="20577"/>
          <ac:spMkLst>
            <pc:docMk/>
            <pc:sldMk cId="4268043819" sldId="332"/>
            <ac:spMk id="2" creationId="{F3F7C89F-20DE-ECB3-402B-AC415751B13D}"/>
          </ac:spMkLst>
        </pc:spChg>
        <pc:spChg chg="mod">
          <ac:chgData name="Beall, Lauren (DBVI)" userId="S::lauren.beall@dbvi.virginia.gov::a14d13f7-9f47-46fa-b53b-1b4bf7200075" providerId="AD" clId="Web-{28283E11-8447-9620-2F2F-26C8BCBAF565}" dt="2026-03-04T13:45:37.297" v="201" actId="20577"/>
          <ac:spMkLst>
            <pc:docMk/>
            <pc:sldMk cId="4268043819" sldId="332"/>
            <ac:spMk id="3" creationId="{19C46973-A3C9-8794-AE9F-E2CF42030F26}"/>
          </ac:spMkLst>
        </pc:spChg>
      </pc:sldChg>
    </pc:docChg>
  </pc:docChgLst>
  <pc:docChgLst>
    <pc:chgData name="Beall, Lauren (DBVI)" userId="S::lauren.beall@dbvi.virginia.gov::a14d13f7-9f47-46fa-b53b-1b4bf7200075" providerId="AD" clId="Web-{01B3B1D8-F87B-F19F-0DDA-09D49BAA5AF4}"/>
    <pc:docChg chg="delSld modSld">
      <pc:chgData name="Beall, Lauren (DBVI)" userId="S::lauren.beall@dbvi.virginia.gov::a14d13f7-9f47-46fa-b53b-1b4bf7200075" providerId="AD" clId="Web-{01B3B1D8-F87B-F19F-0DDA-09D49BAA5AF4}" dt="2026-03-06T18:36:38.110" v="1" actId="20577"/>
      <pc:docMkLst>
        <pc:docMk/>
      </pc:docMkLst>
      <pc:sldChg chg="modSp">
        <pc:chgData name="Beall, Lauren (DBVI)" userId="S::lauren.beall@dbvi.virginia.gov::a14d13f7-9f47-46fa-b53b-1b4bf7200075" providerId="AD" clId="Web-{01B3B1D8-F87B-F19F-0DDA-09D49BAA5AF4}" dt="2026-03-06T18:36:38.110" v="1" actId="20577"/>
        <pc:sldMkLst>
          <pc:docMk/>
          <pc:sldMk cId="2202437675" sldId="312"/>
        </pc:sldMkLst>
        <pc:spChg chg="mod">
          <ac:chgData name="Beall, Lauren (DBVI)" userId="S::lauren.beall@dbvi.virginia.gov::a14d13f7-9f47-46fa-b53b-1b4bf7200075" providerId="AD" clId="Web-{01B3B1D8-F87B-F19F-0DDA-09D49BAA5AF4}" dt="2026-03-06T18:36:38.110" v="1" actId="20577"/>
          <ac:spMkLst>
            <pc:docMk/>
            <pc:sldMk cId="2202437675" sldId="312"/>
            <ac:spMk id="2" creationId="{4207FF65-A536-F639-8591-ED024C223308}"/>
          </ac:spMkLst>
        </pc:spChg>
      </pc:sldChg>
      <pc:sldChg chg="del">
        <pc:chgData name="Beall, Lauren (DBVI)" userId="S::lauren.beall@dbvi.virginia.gov::a14d13f7-9f47-46fa-b53b-1b4bf7200075" providerId="AD" clId="Web-{01B3B1D8-F87B-F19F-0DDA-09D49BAA5AF4}" dt="2026-03-06T18:23:50.654" v="0"/>
        <pc:sldMkLst>
          <pc:docMk/>
          <pc:sldMk cId="2893888741" sldId="32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2426ABF-A8C0-D94B-8DA4-89B3D95177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3E1C36-C21F-0B70-27E7-5B59DAE275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7769225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70FB6-164E-0840-A35B-09E9F3D45F76}" type="datetimeyyyy">
              <a:rPr lang="en-US" smtClean="0"/>
              <a:t>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42066-244B-8673-5E9A-26E4265AD0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0EE97-1F54-6631-A4BB-FD93829648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7769225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BD0AB-C59E-4A46-83D3-F07787446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78359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654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36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97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7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742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4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41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683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307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mage 0">
            <a:extLst>
              <a:ext uri="{FF2B5EF4-FFF2-40B4-BE49-F238E27FC236}">
                <a16:creationId xmlns:a16="http://schemas.microsoft.com/office/drawing/2014/main" id="{BA5D5A72-CB6F-F8DE-E2C9-90459C8C3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FD7FF-2869-7902-36B2-2B229AB9A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00188" y="1173106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1457C88-4472-81CF-02AF-4421E0A30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94429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9790" y="810227"/>
            <a:ext cx="6392421" cy="3831221"/>
          </a:xfrm>
        </p:spPr>
        <p:txBody>
          <a:bodyPr tIns="0" bIns="0" anchor="ctr" anchorCtr="0">
            <a:no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6317998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D014917C-8694-B4A4-A211-0F31F00E2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1550562" cy="2545382"/>
          </a:xfrm>
          <a:custGeom>
            <a:avLst/>
            <a:gdLst>
              <a:gd name="connsiteX0" fmla="*/ 683117 w 1550562"/>
              <a:gd name="connsiteY0" fmla="*/ 0 h 2545382"/>
              <a:gd name="connsiteX1" fmla="*/ 1550562 w 1550562"/>
              <a:gd name="connsiteY1" fmla="*/ 0 h 2545382"/>
              <a:gd name="connsiteX2" fmla="*/ 1550562 w 1550562"/>
              <a:gd name="connsiteY2" fmla="*/ 7240 h 2545382"/>
              <a:gd name="connsiteX3" fmla="*/ 221868 w 1550562"/>
              <a:gd name="connsiteY3" fmla="*/ 2418735 h 2545382"/>
              <a:gd name="connsiteX4" fmla="*/ 0 w 1550562"/>
              <a:gd name="connsiteY4" fmla="*/ 2545382 h 2545382"/>
              <a:gd name="connsiteX5" fmla="*/ 0 w 1550562"/>
              <a:gd name="connsiteY5" fmla="*/ 1500516 h 2545382"/>
              <a:gd name="connsiteX6" fmla="*/ 102557 w 1550562"/>
              <a:gd name="connsiteY6" fmla="*/ 1405503 h 2545382"/>
              <a:gd name="connsiteX7" fmla="*/ 673022 w 1550562"/>
              <a:gd name="connsiteY7" fmla="*/ 200390 h 254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0562" h="2545382">
                <a:moveTo>
                  <a:pt x="683117" y="0"/>
                </a:moveTo>
                <a:lnTo>
                  <a:pt x="1550562" y="0"/>
                </a:lnTo>
                <a:lnTo>
                  <a:pt x="1550562" y="7240"/>
                </a:lnTo>
                <a:cubicBezTo>
                  <a:pt x="1550562" y="1022523"/>
                  <a:pt x="1020469" y="1913556"/>
                  <a:pt x="221868" y="2418735"/>
                </a:cubicBezTo>
                <a:lnTo>
                  <a:pt x="0" y="2545382"/>
                </a:lnTo>
                <a:lnTo>
                  <a:pt x="0" y="1500516"/>
                </a:lnTo>
                <a:lnTo>
                  <a:pt x="102557" y="1405503"/>
                </a:lnTo>
                <a:cubicBezTo>
                  <a:pt x="416582" y="1089274"/>
                  <a:pt x="625660" y="668089"/>
                  <a:pt x="673022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7DB6972-BB75-254A-BA88-C0C3E6E93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682740" cy="1500050"/>
          </a:xfrm>
          <a:custGeom>
            <a:avLst/>
            <a:gdLst>
              <a:gd name="connsiteX0" fmla="*/ 0 w 682740"/>
              <a:gd name="connsiteY0" fmla="*/ 0 h 1500050"/>
              <a:gd name="connsiteX1" fmla="*/ 682740 w 682740"/>
              <a:gd name="connsiteY1" fmla="*/ 0 h 1500050"/>
              <a:gd name="connsiteX2" fmla="*/ 672647 w 682740"/>
              <a:gd name="connsiteY2" fmla="*/ 200357 h 1500050"/>
              <a:gd name="connsiteX3" fmla="*/ 102290 w 682740"/>
              <a:gd name="connsiteY3" fmla="*/ 1405281 h 1500050"/>
              <a:gd name="connsiteX4" fmla="*/ 0 w 682740"/>
              <a:gd name="connsiteY4" fmla="*/ 1500050 h 15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740" h="1500050">
                <a:moveTo>
                  <a:pt x="0" y="0"/>
                </a:moveTo>
                <a:lnTo>
                  <a:pt x="682740" y="0"/>
                </a:lnTo>
                <a:lnTo>
                  <a:pt x="672647" y="200357"/>
                </a:lnTo>
                <a:cubicBezTo>
                  <a:pt x="625294" y="667983"/>
                  <a:pt x="416256" y="1089101"/>
                  <a:pt x="102290" y="1405281"/>
                </a:cubicBezTo>
                <a:lnTo>
                  <a:pt x="0" y="1500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Image 2">
            <a:extLst>
              <a:ext uri="{FF2B5EF4-FFF2-40B4-BE49-F238E27FC236}">
                <a16:creationId xmlns:a16="http://schemas.microsoft.com/office/drawing/2014/main" id="{790E862E-398F-571C-EC2C-3D17164DE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445" y="314191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C975BF2-D657-C309-269D-B8D0062631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0563" y="1089213"/>
            <a:ext cx="9879437" cy="980844"/>
          </a:xfrm>
        </p:spPr>
        <p:txBody>
          <a:bodyPr tIns="0" bIns="0"/>
          <a:lstStyle>
            <a:lvl1pPr algn="l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4" name="Text Placeholder 54">
            <a:extLst>
              <a:ext uri="{FF2B5EF4-FFF2-40B4-BE49-F238E27FC236}">
                <a16:creationId xmlns:a16="http://schemas.microsoft.com/office/drawing/2014/main" id="{A0AEB4DF-13C8-8171-2BDB-FD1AD542E7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50564" y="2331958"/>
            <a:ext cx="2975217" cy="3704266"/>
          </a:xfrm>
        </p:spPr>
        <p:txBody>
          <a:bodyPr lIns="91440" tIns="0" rIns="91440" b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/>
            </a:lvl1pPr>
          </a:lstStyle>
          <a:p>
            <a:r>
              <a:rPr lang="en-US"/>
              <a:t>Click to add subtitle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2134EBA-AF32-9F8A-370F-0D3E842F03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087154" y="2331791"/>
            <a:ext cx="6345893" cy="3721817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AE99A73D-155B-A133-9671-506F54A055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5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raphic 28">
            <a:extLst>
              <a:ext uri="{FF2B5EF4-FFF2-40B4-BE49-F238E27FC236}">
                <a16:creationId xmlns:a16="http://schemas.microsoft.com/office/drawing/2014/main" id="{D5595DD5-43B0-252F-8BC6-6B74340C5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93"/>
          <a:stretch/>
        </p:blipFill>
        <p:spPr>
          <a:xfrm>
            <a:off x="1" y="-1"/>
            <a:ext cx="443344" cy="6856025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50564" y="1057274"/>
            <a:ext cx="9875463" cy="999746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BC3A3767-6C5E-8188-0A49-955BBACE3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-3" y="4420134"/>
            <a:ext cx="1293237" cy="2437866"/>
          </a:xfrm>
          <a:custGeom>
            <a:avLst/>
            <a:gdLst>
              <a:gd name="connsiteX0" fmla="*/ 1293237 w 1293237"/>
              <a:gd name="connsiteY0" fmla="*/ 2437866 h 2437866"/>
              <a:gd name="connsiteX1" fmla="*/ 1292465 w 1293237"/>
              <a:gd name="connsiteY1" fmla="*/ 2437373 h 2437866"/>
              <a:gd name="connsiteX2" fmla="*/ 0 w 1293237"/>
              <a:gd name="connsiteY2" fmla="*/ 0 h 2437866"/>
              <a:gd name="connsiteX3" fmla="*/ 1293237 w 1293237"/>
              <a:gd name="connsiteY3" fmla="*/ 0 h 2437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3237" h="2437866">
                <a:moveTo>
                  <a:pt x="1293237" y="2437866"/>
                </a:moveTo>
                <a:lnTo>
                  <a:pt x="1292465" y="2437373"/>
                </a:lnTo>
                <a:cubicBezTo>
                  <a:pt x="511725" y="1903845"/>
                  <a:pt x="0" y="1011184"/>
                  <a:pt x="0" y="0"/>
                </a:cubicBezTo>
                <a:lnTo>
                  <a:pt x="1293237" y="0"/>
                </a:lnTo>
                <a:close/>
              </a:path>
            </a:pathLst>
          </a:custGeom>
          <a:solidFill>
            <a:schemeClr val="accent1"/>
          </a:solidFill>
          <a:ln w="476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4BD7F71-D12B-4F27-1505-FF681CF55F7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550564" y="2303028"/>
            <a:ext cx="5829147" cy="3961593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FB87C65D-4EF3-18C8-18A8-477F87A37E51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940842" y="2303028"/>
            <a:ext cx="3485184" cy="3961593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7" name="Slide Number Placeholder 2">
            <a:extLst>
              <a:ext uri="{FF2B5EF4-FFF2-40B4-BE49-F238E27FC236}">
                <a16:creationId xmlns:a16="http://schemas.microsoft.com/office/drawing/2014/main" id="{AEFFA34C-885D-E995-D8F9-B4ACFBF311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C6639AD7-128F-B39D-B45F-0F22A2C6D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93"/>
          <a:stretch/>
        </p:blipFill>
        <p:spPr>
          <a:xfrm rot="5400000">
            <a:off x="6072641" y="-5676015"/>
            <a:ext cx="443344" cy="11795374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pic>
        <p:nvPicPr>
          <p:cNvPr id="54" name="Graphic 53">
            <a:extLst>
              <a:ext uri="{FF2B5EF4-FFF2-40B4-BE49-F238E27FC236}">
                <a16:creationId xmlns:a16="http://schemas.microsoft.com/office/drawing/2014/main" id="{48479A23-C29C-C711-510C-05B69B8822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1443" r="10857"/>
          <a:stretch/>
        </p:blipFill>
        <p:spPr>
          <a:xfrm rot="16200000">
            <a:off x="-6447" y="6444"/>
            <a:ext cx="1961253" cy="1948364"/>
          </a:xfrm>
          <a:custGeom>
            <a:avLst/>
            <a:gdLst>
              <a:gd name="connsiteX0" fmla="*/ 1961253 w 1961253"/>
              <a:gd name="connsiteY0" fmla="*/ 0 h 1948364"/>
              <a:gd name="connsiteX1" fmla="*/ 1961253 w 1961253"/>
              <a:gd name="connsiteY1" fmla="*/ 1948364 h 1948364"/>
              <a:gd name="connsiteX2" fmla="*/ 0 w 1961253"/>
              <a:gd name="connsiteY2" fmla="*/ 1948364 h 1948364"/>
              <a:gd name="connsiteX3" fmla="*/ 0 w 1961253"/>
              <a:gd name="connsiteY3" fmla="*/ 0 h 194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1253" h="1948364">
                <a:moveTo>
                  <a:pt x="1961253" y="0"/>
                </a:moveTo>
                <a:lnTo>
                  <a:pt x="1961253" y="1948364"/>
                </a:lnTo>
                <a:lnTo>
                  <a:pt x="0" y="1948364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7" name="Image 2">
            <a:extLst>
              <a:ext uri="{FF2B5EF4-FFF2-40B4-BE49-F238E27FC236}">
                <a16:creationId xmlns:a16="http://schemas.microsoft.com/office/drawing/2014/main" id="{F3DC42FA-4B8F-2EFC-CAB4-1CCAB93BEB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6626" y="4929577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50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0"/>
            <a:ext cx="12216063" cy="346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10511627" cy="1012785"/>
          </a:xfrm>
        </p:spPr>
        <p:txBody>
          <a:bodyPr tIns="0" bIns="0"/>
          <a:lstStyle>
            <a:lvl1pPr algn="ctr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4D6DED8E-165F-59D7-F01C-4EF0446E5FC0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914400" y="2316067"/>
            <a:ext cx="10511627" cy="3948557"/>
          </a:xfrm>
        </p:spPr>
        <p:txBody>
          <a:bodyPr lIns="91440" tIns="91440" rIns="91440" bIns="9144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2933FDAB-13EE-5F9F-5DFC-A5A60BC636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08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EF1F750-031C-BDB7-BD7B-9CBE17406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948738" cy="6858000"/>
          </a:xfrm>
          <a:custGeom>
            <a:avLst/>
            <a:gdLst>
              <a:gd name="connsiteX0" fmla="*/ 0 w 8948738"/>
              <a:gd name="connsiteY0" fmla="*/ 0 h 6858000"/>
              <a:gd name="connsiteX1" fmla="*/ 5932941 w 8948738"/>
              <a:gd name="connsiteY1" fmla="*/ 0 h 6858000"/>
              <a:gd name="connsiteX2" fmla="*/ 6047310 w 8948738"/>
              <a:gd name="connsiteY2" fmla="*/ 14613 h 6858000"/>
              <a:gd name="connsiteX3" fmla="*/ 8948738 w 8948738"/>
              <a:gd name="connsiteY3" fmla="*/ 3416480 h 6858000"/>
              <a:gd name="connsiteX4" fmla="*/ 5702202 w 8948738"/>
              <a:gd name="connsiteY4" fmla="*/ 6853523 h 6858000"/>
              <a:gd name="connsiteX5" fmla="*/ 5526113 w 8948738"/>
              <a:gd name="connsiteY5" fmla="*/ 6858000 h 6858000"/>
              <a:gd name="connsiteX6" fmla="*/ 0 w 894873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8738" h="6858000">
                <a:moveTo>
                  <a:pt x="0" y="0"/>
                </a:moveTo>
                <a:lnTo>
                  <a:pt x="5932941" y="0"/>
                </a:lnTo>
                <a:lnTo>
                  <a:pt x="6047310" y="14613"/>
                </a:lnTo>
                <a:cubicBezTo>
                  <a:pt x="7690210" y="267026"/>
                  <a:pt x="8948738" y="1693971"/>
                  <a:pt x="8948738" y="3416480"/>
                </a:cubicBezTo>
                <a:cubicBezTo>
                  <a:pt x="8948738" y="5257788"/>
                  <a:pt x="7510634" y="6761349"/>
                  <a:pt x="5702202" y="6853523"/>
                </a:cubicBezTo>
                <a:lnTo>
                  <a:pt x="552611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47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EB515B5-2D9F-58E1-6E3C-CCBF105D8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27501" y="0"/>
            <a:ext cx="4671276" cy="6857999"/>
          </a:xfrm>
          <a:custGeom>
            <a:avLst/>
            <a:gdLst>
              <a:gd name="connsiteX0" fmla="*/ 3416476 w 4653374"/>
              <a:gd name="connsiteY0" fmla="*/ 0 h 6831717"/>
              <a:gd name="connsiteX1" fmla="*/ 4653374 w 4653374"/>
              <a:gd name="connsiteY1" fmla="*/ 0 h 6831717"/>
              <a:gd name="connsiteX2" fmla="*/ 4653374 w 4653374"/>
              <a:gd name="connsiteY2" fmla="*/ 6831717 h 6831717"/>
              <a:gd name="connsiteX3" fmla="*/ 3416476 w 4653374"/>
              <a:gd name="connsiteY3" fmla="*/ 6831717 h 6831717"/>
              <a:gd name="connsiteX4" fmla="*/ 0 w 4653374"/>
              <a:gd name="connsiteY4" fmla="*/ 3415863 h 6831717"/>
              <a:gd name="connsiteX5" fmla="*/ 3416476 w 4653374"/>
              <a:gd name="connsiteY5" fmla="*/ 0 h 6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3374" h="6831717">
                <a:moveTo>
                  <a:pt x="3416476" y="0"/>
                </a:moveTo>
                <a:lnTo>
                  <a:pt x="4653374" y="0"/>
                </a:lnTo>
                <a:lnTo>
                  <a:pt x="4653374" y="6831717"/>
                </a:lnTo>
                <a:lnTo>
                  <a:pt x="3416476" y="6831717"/>
                </a:lnTo>
                <a:cubicBezTo>
                  <a:pt x="1529612" y="6831717"/>
                  <a:pt x="0" y="5302406"/>
                  <a:pt x="0" y="3415863"/>
                </a:cubicBezTo>
                <a:cubicBezTo>
                  <a:pt x="0" y="1529335"/>
                  <a:pt x="1529607" y="0"/>
                  <a:pt x="3416476" y="0"/>
                </a:cubicBezTo>
                <a:close/>
              </a:path>
            </a:pathLst>
          </a:custGeom>
          <a:solidFill>
            <a:schemeClr val="accent1"/>
          </a:solidFill>
          <a:ln w="47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9" name="Image 2">
            <a:extLst>
              <a:ext uri="{FF2B5EF4-FFF2-40B4-BE49-F238E27FC236}">
                <a16:creationId xmlns:a16="http://schemas.microsoft.com/office/drawing/2014/main" id="{5CCFEDF9-5B69-87BA-8A33-35033DA40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66586" y="0"/>
            <a:ext cx="3432191" cy="3432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1" y="849782"/>
            <a:ext cx="5715000" cy="2727709"/>
          </a:xfrm>
        </p:spPr>
        <p:txBody>
          <a:bodyPr tIns="0" bIns="0" anchor="b" anchorCtr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6F10CB4-CF79-A942-DA9C-04CBB7C89D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4401" y="3813606"/>
            <a:ext cx="5715000" cy="2234642"/>
          </a:xfrm>
        </p:spPr>
        <p:txBody>
          <a:bodyPr lIns="91440" tIns="0" rIns="91440" bIns="0" anchor="t" anchorCtr="0">
            <a:normAutofit/>
          </a:bodyPr>
          <a:lstStyle>
            <a:lvl1pPr marL="0" indent="0" algn="l">
              <a:spcBef>
                <a:spcPts val="576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372898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6B5F91-ABF5-D0B6-E43F-40CEDC3A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2D64F1-27B6-A1E5-4F44-A6029FAB3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anchor="ctr" anchorCtr="0"/>
          <a:lstStyle/>
          <a:p>
            <a:r>
              <a:rPr lang="en-US"/>
              <a:t>Click to add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68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626DE4B-D4E5-B36A-89FA-7C0E87AFC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243571-BE64-3777-F992-88FC43A60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82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DFAE2CB-0EAD-E788-FCB7-FB12F6939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8952" y="758952"/>
            <a:ext cx="3932237" cy="1524662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58952" y="2286000"/>
            <a:ext cx="3932237" cy="356708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7" y="741459"/>
            <a:ext cx="6242839" cy="5119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5005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AA6B609-D718-DB49-892F-7E49376CC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0938" y="755372"/>
            <a:ext cx="3931920" cy="1527048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60938" y="2286001"/>
            <a:ext cx="393192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262700" y="987425"/>
            <a:ext cx="6172200" cy="4873625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467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sp>
        <p:nvSpPr>
          <p:cNvPr id="14" name="Image 2">
            <a:extLst>
              <a:ext uri="{FF2B5EF4-FFF2-40B4-BE49-F238E27FC236}">
                <a16:creationId xmlns:a16="http://schemas.microsoft.com/office/drawing/2014/main" id="{EFFAEAD9-58A9-096B-C6D0-58F7AD08E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6583680" cy="1531357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4400" y="2834640"/>
            <a:ext cx="6583680" cy="3207344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114D1E-7749-DD58-8782-318E4F679D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96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537D12D-0FCA-3396-988D-452D3D526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710CE8-8A83-C0D3-623E-AFCC6C6A29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332509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AA66C80-37C3-6D28-7564-733A30B2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9353550" y="0"/>
            <a:ext cx="2838450" cy="2857958"/>
            <a:chOff x="0" y="0"/>
            <a:chExt cx="2838450" cy="2857958"/>
          </a:xfrm>
        </p:grpSpPr>
        <p:sp>
          <p:nvSpPr>
            <p:cNvPr id="12" name="Freeform: Shape 28">
              <a:extLst>
                <a:ext uri="{FF2B5EF4-FFF2-40B4-BE49-F238E27FC236}">
                  <a16:creationId xmlns:a16="http://schemas.microsoft.com/office/drawing/2014/main" id="{D9DB7C23-E0CF-A75F-BFFD-4E7679AF4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/>
            </a:p>
          </p:txBody>
        </p:sp>
        <p:sp>
          <p:nvSpPr>
            <p:cNvPr id="15" name="Freeform: Shape 15">
              <a:extLst>
                <a:ext uri="{FF2B5EF4-FFF2-40B4-BE49-F238E27FC236}">
                  <a16:creationId xmlns:a16="http://schemas.microsoft.com/office/drawing/2014/main" id="{4D62A0CC-A0CE-403A-A167-27225B2C6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1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Image 2">
              <a:extLst>
                <a:ext uri="{FF2B5EF4-FFF2-40B4-BE49-F238E27FC236}">
                  <a16:creationId xmlns:a16="http://schemas.microsoft.com/office/drawing/2014/main" id="{F8AD83DA-A293-6D56-F606-7C98C403A3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458332" y="590133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5702441" y="1061623"/>
            <a:ext cx="5723586" cy="4739104"/>
          </a:xfrm>
        </p:spPr>
        <p:txBody>
          <a:bodyPr tIns="0" bIns="0" anchor="ctr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979AC40-7C15-9431-5B1A-415655A7FC0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43345" y="0"/>
            <a:ext cx="4344695" cy="63595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3318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6F8B46B-EF6E-BC12-09E2-0F3B77919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D7B4F11-E150-473B-98F5-6E6AC9646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A8E2FA61-C047-21BB-AA50-F84AD768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5760023" y="3764463"/>
            <a:ext cx="2812357" cy="3394143"/>
          </a:xfrm>
          <a:custGeom>
            <a:avLst/>
            <a:gdLst>
              <a:gd name="connsiteX0" fmla="*/ 0 w 2812357"/>
              <a:gd name="connsiteY0" fmla="*/ 0 h 3394143"/>
              <a:gd name="connsiteX1" fmla="*/ 2812357 w 2812357"/>
              <a:gd name="connsiteY1" fmla="*/ 3394143 h 3394143"/>
              <a:gd name="connsiteX2" fmla="*/ 0 w 2812357"/>
              <a:gd name="connsiteY2" fmla="*/ 3394143 h 339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12357" h="3394143">
                <a:moveTo>
                  <a:pt x="0" y="0"/>
                </a:moveTo>
                <a:lnTo>
                  <a:pt x="2812357" y="3394143"/>
                </a:lnTo>
                <a:lnTo>
                  <a:pt x="0" y="3394143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1A2791BA-760E-9FA5-8743-D0B699FC9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63854"/>
            <a:ext cx="435241" cy="3394146"/>
          </a:xfrm>
          <a:custGeom>
            <a:avLst/>
            <a:gdLst>
              <a:gd name="connsiteX0" fmla="*/ 435241 w 435241"/>
              <a:gd name="connsiteY0" fmla="*/ 0 h 3394146"/>
              <a:gd name="connsiteX1" fmla="*/ 435241 w 435241"/>
              <a:gd name="connsiteY1" fmla="*/ 3394146 h 3394146"/>
              <a:gd name="connsiteX2" fmla="*/ 0 w 435241"/>
              <a:gd name="connsiteY2" fmla="*/ 3394146 h 3394146"/>
              <a:gd name="connsiteX3" fmla="*/ 0 w 435241"/>
              <a:gd name="connsiteY3" fmla="*/ 523525 h 339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241" h="3394146">
                <a:moveTo>
                  <a:pt x="435241" y="0"/>
                </a:moveTo>
                <a:lnTo>
                  <a:pt x="435241" y="3394146"/>
                </a:lnTo>
                <a:lnTo>
                  <a:pt x="0" y="3394146"/>
                </a:lnTo>
                <a:lnTo>
                  <a:pt x="0" y="52352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D6A03F2-8C7B-D33B-0E8F-24D4800D5C0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1057275"/>
            <a:ext cx="5259554" cy="2495028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/>
              <a:t>Click to add text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51465C6-2CDE-B5BF-F22E-CBDD44E86CFC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914400" y="3808750"/>
            <a:ext cx="5259554" cy="2233233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2" name="Picture Placeholder 7">
            <a:extLst>
              <a:ext uri="{FF2B5EF4-FFF2-40B4-BE49-F238E27FC236}">
                <a16:creationId xmlns:a16="http://schemas.microsoft.com/office/drawing/2014/main" id="{55126063-BDEE-A1AB-FDAE-DD9B98CACDA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14194" y="410780"/>
            <a:ext cx="4344695" cy="6447220"/>
          </a:xfrm>
          <a:solidFill>
            <a:schemeClr val="accent3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81789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mage 1">
            <a:extLst>
              <a:ext uri="{FF2B5EF4-FFF2-40B4-BE49-F238E27FC236}">
                <a16:creationId xmlns:a16="http://schemas.microsoft.com/office/drawing/2014/main" id="{2A3EC91E-4089-D366-06D3-3E66F93DF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16200000" flipH="1">
            <a:off x="-9389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3" name="Image 4">
            <a:extLst>
              <a:ext uri="{FF2B5EF4-FFF2-40B4-BE49-F238E27FC236}">
                <a16:creationId xmlns:a16="http://schemas.microsoft.com/office/drawing/2014/main" id="{EC46DC71-C12A-96C8-3FE2-AA95AB58B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50000"/>
            </a:schemeClr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60565" y="1057274"/>
            <a:ext cx="7965461" cy="994164"/>
          </a:xfrm>
        </p:spPr>
        <p:txBody>
          <a:bodyPr lIns="91440" tIns="0" rIns="91440" bIns="0" anchor="b" anchorCtr="0">
            <a:noAutofit/>
          </a:bodyPr>
          <a:lstStyle>
            <a:lvl1pPr algn="l">
              <a:lnSpc>
                <a:spcPct val="100000"/>
              </a:lnSpc>
              <a:defRPr sz="3600" b="1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20F5EA7-881C-8FB7-EAC9-89C8F2E5865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60565" y="2303029"/>
            <a:ext cx="7965460" cy="3497698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Slide Number Placeholder 2">
            <a:extLst>
              <a:ext uri="{FF2B5EF4-FFF2-40B4-BE49-F238E27FC236}">
                <a16:creationId xmlns:a16="http://schemas.microsoft.com/office/drawing/2014/main" id="{ED7A50D8-0839-EC58-FFBE-315A209957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85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64809" y="1057274"/>
            <a:ext cx="7043617" cy="2520217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1" name="Image 0">
            <a:extLst>
              <a:ext uri="{FF2B5EF4-FFF2-40B4-BE49-F238E27FC236}">
                <a16:creationId xmlns:a16="http://schemas.microsoft.com/office/drawing/2014/main" id="{CD2D664E-6702-6607-A37E-2E9961449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/>
          </a:p>
        </p:txBody>
      </p:sp>
      <p:pic>
        <p:nvPicPr>
          <p:cNvPr id="13" name="Image 1">
            <a:extLst>
              <a:ext uri="{FF2B5EF4-FFF2-40B4-BE49-F238E27FC236}">
                <a16:creationId xmlns:a16="http://schemas.microsoft.com/office/drawing/2014/main" id="{951C5737-DF7E-D671-AC74-9E488335B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Image 5">
            <a:extLst>
              <a:ext uri="{FF2B5EF4-FFF2-40B4-BE49-F238E27FC236}">
                <a16:creationId xmlns:a16="http://schemas.microsoft.com/office/drawing/2014/main" id="{B9036D42-A06F-E6EE-BB91-8BAF04519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/>
          </a:p>
        </p:txBody>
      </p:sp>
      <p:pic>
        <p:nvPicPr>
          <p:cNvPr id="19" name="Image 6">
            <a:extLst>
              <a:ext uri="{FF2B5EF4-FFF2-40B4-BE49-F238E27FC236}">
                <a16:creationId xmlns:a16="http://schemas.microsoft.com/office/drawing/2014/main" id="{86E0540C-3355-A50D-AC61-047B54B70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B00F713C-1CC6-5879-0410-95F179D56A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E40D3F2-4A7A-F909-AC98-0B402B26776E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364808" y="3808750"/>
            <a:ext cx="7043618" cy="2233233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1629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6">
            <a:extLst>
              <a:ext uri="{FF2B5EF4-FFF2-40B4-BE49-F238E27FC236}">
                <a16:creationId xmlns:a16="http://schemas.microsoft.com/office/drawing/2014/main" id="{3C7B0BB3-A5CA-7C72-DC39-AD00EC909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427336"/>
            <a:ext cx="3202546" cy="3430665"/>
          </a:xfrm>
          <a:custGeom>
            <a:avLst/>
            <a:gdLst>
              <a:gd name="connsiteX0" fmla="*/ 0 w 3202546"/>
              <a:gd name="connsiteY0" fmla="*/ 0 h 3430665"/>
              <a:gd name="connsiteX1" fmla="*/ 3202546 w 3202546"/>
              <a:gd name="connsiteY1" fmla="*/ 0 h 3430665"/>
              <a:gd name="connsiteX2" fmla="*/ 3202546 w 3202546"/>
              <a:gd name="connsiteY2" fmla="*/ 3430665 h 3430665"/>
              <a:gd name="connsiteX3" fmla="*/ 0 w 3202546"/>
              <a:gd name="connsiteY3" fmla="*/ 3430665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0665">
                <a:moveTo>
                  <a:pt x="0" y="0"/>
                </a:moveTo>
                <a:lnTo>
                  <a:pt x="3202546" y="0"/>
                </a:lnTo>
                <a:lnTo>
                  <a:pt x="3202546" y="3430665"/>
                </a:lnTo>
                <a:lnTo>
                  <a:pt x="0" y="3430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07871527-68A5-0A5C-F5A6-A80523BAC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654149"/>
            <a:ext cx="3202546" cy="3203852"/>
          </a:xfrm>
          <a:custGeom>
            <a:avLst/>
            <a:gdLst>
              <a:gd name="connsiteX0" fmla="*/ 3202546 w 3202546"/>
              <a:gd name="connsiteY0" fmla="*/ 0 h 3203852"/>
              <a:gd name="connsiteX1" fmla="*/ 3202546 w 3202546"/>
              <a:gd name="connsiteY1" fmla="*/ 3203852 h 3203852"/>
              <a:gd name="connsiteX2" fmla="*/ 0 w 3202546"/>
              <a:gd name="connsiteY2" fmla="*/ 3203852 h 3203852"/>
              <a:gd name="connsiteX3" fmla="*/ 0 w 3202546"/>
              <a:gd name="connsiteY3" fmla="*/ 3190718 h 3203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203852">
                <a:moveTo>
                  <a:pt x="3202546" y="0"/>
                </a:moveTo>
                <a:lnTo>
                  <a:pt x="3202546" y="3203852"/>
                </a:lnTo>
                <a:lnTo>
                  <a:pt x="0" y="3203852"/>
                </a:lnTo>
                <a:lnTo>
                  <a:pt x="0" y="319071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EB118B3-9B06-AD11-738A-7A0651F98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5" y="1"/>
            <a:ext cx="3202545" cy="3437345"/>
          </a:xfrm>
          <a:custGeom>
            <a:avLst/>
            <a:gdLst>
              <a:gd name="connsiteX0" fmla="*/ 0 w 3202545"/>
              <a:gd name="connsiteY0" fmla="*/ 0 h 3437345"/>
              <a:gd name="connsiteX1" fmla="*/ 3202545 w 3202545"/>
              <a:gd name="connsiteY1" fmla="*/ 0 h 3437345"/>
              <a:gd name="connsiteX2" fmla="*/ 3202545 w 3202545"/>
              <a:gd name="connsiteY2" fmla="*/ 3437345 h 3437345"/>
              <a:gd name="connsiteX3" fmla="*/ 0 w 3202545"/>
              <a:gd name="connsiteY3" fmla="*/ 3437345 h 34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5" h="3437345">
                <a:moveTo>
                  <a:pt x="0" y="0"/>
                </a:moveTo>
                <a:lnTo>
                  <a:pt x="3202545" y="0"/>
                </a:lnTo>
                <a:lnTo>
                  <a:pt x="3202545" y="3437345"/>
                </a:lnTo>
                <a:lnTo>
                  <a:pt x="0" y="34373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0EA94262-504E-06F2-F383-E832C37B1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6681"/>
            <a:ext cx="3202546" cy="3436477"/>
          </a:xfrm>
          <a:custGeom>
            <a:avLst/>
            <a:gdLst>
              <a:gd name="connsiteX0" fmla="*/ 0 w 3202546"/>
              <a:gd name="connsiteY0" fmla="*/ 0 h 3436477"/>
              <a:gd name="connsiteX1" fmla="*/ 3202546 w 3202546"/>
              <a:gd name="connsiteY1" fmla="*/ 3214418 h 3436477"/>
              <a:gd name="connsiteX2" fmla="*/ 3202546 w 3202546"/>
              <a:gd name="connsiteY2" fmla="*/ 3436477 h 3436477"/>
              <a:gd name="connsiteX3" fmla="*/ 0 w 3202546"/>
              <a:gd name="connsiteY3" fmla="*/ 3436477 h 34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6477">
                <a:moveTo>
                  <a:pt x="0" y="0"/>
                </a:moveTo>
                <a:lnTo>
                  <a:pt x="3202546" y="3214418"/>
                </a:lnTo>
                <a:lnTo>
                  <a:pt x="3202546" y="3436477"/>
                </a:lnTo>
                <a:lnTo>
                  <a:pt x="0" y="34364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399" y="834635"/>
            <a:ext cx="7796464" cy="1222385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BFBCB81C-7599-87A1-8037-5FB8C374503A}"/>
              </a:ext>
            </a:extLst>
          </p:cNvPr>
          <p:cNvSpPr>
            <a:spLocks noGrp="1"/>
          </p:cNvSpPr>
          <p:nvPr userDrawn="1"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6FF02D51-6992-3FED-2A19-92E5AC564CF4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914400" y="2303028"/>
            <a:ext cx="3283119" cy="3720337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283464" indent="-283464">
              <a:spcBef>
                <a:spcPts val="1000"/>
              </a:spcBef>
              <a:defRPr sz="1800"/>
            </a:lvl3pPr>
            <a:lvl4pPr marL="283464" indent="-283464">
              <a:spcBef>
                <a:spcPts val="1000"/>
              </a:spcBef>
              <a:defRPr sz="1800"/>
            </a:lvl4pPr>
            <a:lvl5pPr marL="283464"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" name="Content Placeholder 5">
            <a:extLst>
              <a:ext uri="{FF2B5EF4-FFF2-40B4-BE49-F238E27FC236}">
                <a16:creationId xmlns:a16="http://schemas.microsoft.com/office/drawing/2014/main" id="{C2762372-3C12-61F8-F131-E4C08A2B1735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4782159" y="2303028"/>
            <a:ext cx="3284951" cy="3720337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283464" indent="-283464">
              <a:spcBef>
                <a:spcPts val="1000"/>
              </a:spcBef>
              <a:defRPr sz="1800"/>
            </a:lvl3pPr>
            <a:lvl4pPr marL="283464" indent="-283464">
              <a:spcBef>
                <a:spcPts val="1000"/>
              </a:spcBef>
              <a:defRPr sz="1800"/>
            </a:lvl4pPr>
            <a:lvl5pPr marL="283464"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673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65393"/>
            <a:ext cx="7631709" cy="1091627"/>
          </a:xfrm>
        </p:spPr>
        <p:txBody>
          <a:bodyPr tIns="0" bIns="0"/>
          <a:lstStyle>
            <a:lvl1pPr algn="l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AADE444-940A-5A34-8C49-4F15BC33EEC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914400" y="2303028"/>
            <a:ext cx="3283119" cy="4144192"/>
          </a:xfrm>
        </p:spPr>
        <p:txBody>
          <a:bodyPr lIns="91440" tIns="0" rIns="91440" bIns="0">
            <a:normAutofit/>
          </a:bodyPr>
          <a:lstStyle>
            <a:lvl1pPr marL="457200" indent="-457200">
              <a:spcBef>
                <a:spcPts val="1000"/>
              </a:spcBef>
              <a:buFont typeface="+mj-lt"/>
              <a:buAutoNum type="arabicPeriod"/>
              <a:defRPr sz="1800"/>
            </a:lvl1pPr>
            <a:lvl2pPr marL="745236" indent="-342900">
              <a:spcBef>
                <a:spcPts val="1000"/>
              </a:spcBef>
              <a:buFont typeface="+mj-lt"/>
              <a:buAutoNum type="alphaLcPeriod"/>
              <a:defRPr sz="1800"/>
            </a:lvl2pPr>
            <a:lvl3pPr marL="1202436" indent="-342900">
              <a:spcBef>
                <a:spcPts val="1000"/>
              </a:spcBef>
              <a:buFont typeface="+mj-lt"/>
              <a:buAutoNum type="arabicParenR"/>
              <a:defRPr sz="1800"/>
            </a:lvl3pPr>
            <a:lvl4pPr marL="1659636" indent="-342900">
              <a:spcBef>
                <a:spcPts val="1000"/>
              </a:spcBef>
              <a:buFont typeface="+mj-lt"/>
              <a:buAutoNum type="alphaLcParenR"/>
              <a:defRPr sz="1800"/>
            </a:lvl4pPr>
            <a:lvl5pPr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79FCB-9A9F-6B60-A95C-FCF020598DE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782159" y="2303028"/>
            <a:ext cx="3763950" cy="4144192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indent="-283464">
              <a:spcBef>
                <a:spcPts val="1000"/>
              </a:spcBef>
              <a:defRPr sz="1800"/>
            </a:lvl2pPr>
            <a:lvl3pPr indent="-283464">
              <a:spcBef>
                <a:spcPts val="1000"/>
              </a:spcBef>
              <a:defRPr sz="1800"/>
            </a:lvl3pPr>
            <a:lvl4pPr indent="-283464">
              <a:spcBef>
                <a:spcPts val="1000"/>
              </a:spcBef>
              <a:defRPr sz="1800"/>
            </a:lvl4pPr>
            <a:lvl5pPr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2912B88E-830A-AD4C-378F-46EF5F7795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989454" y="965393"/>
            <a:ext cx="3202545" cy="5892607"/>
          </a:xfrm>
          <a:custGeom>
            <a:avLst/>
            <a:gdLst>
              <a:gd name="connsiteX0" fmla="*/ 0 w 3202545"/>
              <a:gd name="connsiteY0" fmla="*/ 0 h 6023366"/>
              <a:gd name="connsiteX1" fmla="*/ 3202545 w 3202545"/>
              <a:gd name="connsiteY1" fmla="*/ 0 h 6023366"/>
              <a:gd name="connsiteX2" fmla="*/ 3202545 w 3202545"/>
              <a:gd name="connsiteY2" fmla="*/ 3165406 h 6023366"/>
              <a:gd name="connsiteX3" fmla="*/ 2923656 w 3202545"/>
              <a:gd name="connsiteY3" fmla="*/ 3179481 h 6023366"/>
              <a:gd name="connsiteX4" fmla="*/ 364096 w 3202545"/>
              <a:gd name="connsiteY4" fmla="*/ 6016124 h 6023366"/>
              <a:gd name="connsiteX5" fmla="*/ 364096 w 3202545"/>
              <a:gd name="connsiteY5" fmla="*/ 6023364 h 6023366"/>
              <a:gd name="connsiteX6" fmla="*/ 1231541 w 3202545"/>
              <a:gd name="connsiteY6" fmla="*/ 6023364 h 6023366"/>
              <a:gd name="connsiteX7" fmla="*/ 1241636 w 3202545"/>
              <a:gd name="connsiteY7" fmla="*/ 5822974 h 6023366"/>
              <a:gd name="connsiteX8" fmla="*/ 3012253 w 3202545"/>
              <a:gd name="connsiteY8" fmla="*/ 4042481 h 6023366"/>
              <a:gd name="connsiteX9" fmla="*/ 3202545 w 3202545"/>
              <a:gd name="connsiteY9" fmla="*/ 4032784 h 6023366"/>
              <a:gd name="connsiteX10" fmla="*/ 3202545 w 3202545"/>
              <a:gd name="connsiteY10" fmla="*/ 4033098 h 6023366"/>
              <a:gd name="connsiteX11" fmla="*/ 3012291 w 3202545"/>
              <a:gd name="connsiteY11" fmla="*/ 4042794 h 6023366"/>
              <a:gd name="connsiteX12" fmla="*/ 1242011 w 3202545"/>
              <a:gd name="connsiteY12" fmla="*/ 5823008 h 6023366"/>
              <a:gd name="connsiteX13" fmla="*/ 1231918 w 3202545"/>
              <a:gd name="connsiteY13" fmla="*/ 6023365 h 6023366"/>
              <a:gd name="connsiteX14" fmla="*/ 3202545 w 3202545"/>
              <a:gd name="connsiteY14" fmla="*/ 6023365 h 6023366"/>
              <a:gd name="connsiteX15" fmla="*/ 3202545 w 3202545"/>
              <a:gd name="connsiteY15" fmla="*/ 6023366 h 6023366"/>
              <a:gd name="connsiteX16" fmla="*/ 0 w 3202545"/>
              <a:gd name="connsiteY16" fmla="*/ 6023366 h 602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202545" h="6023366">
                <a:moveTo>
                  <a:pt x="0" y="0"/>
                </a:moveTo>
                <a:lnTo>
                  <a:pt x="3202545" y="0"/>
                </a:lnTo>
                <a:lnTo>
                  <a:pt x="3202545" y="3165406"/>
                </a:lnTo>
                <a:lnTo>
                  <a:pt x="2923656" y="3179481"/>
                </a:lnTo>
                <a:cubicBezTo>
                  <a:pt x="1485615" y="3325450"/>
                  <a:pt x="364096" y="4539349"/>
                  <a:pt x="364096" y="6016124"/>
                </a:cubicBezTo>
                <a:lnTo>
                  <a:pt x="364096" y="6023364"/>
                </a:lnTo>
                <a:lnTo>
                  <a:pt x="1231541" y="6023364"/>
                </a:lnTo>
                <a:lnTo>
                  <a:pt x="1241636" y="5822974"/>
                </a:lnTo>
                <a:cubicBezTo>
                  <a:pt x="1336361" y="4887576"/>
                  <a:pt x="2077946" y="4138236"/>
                  <a:pt x="3012253" y="4042481"/>
                </a:cubicBezTo>
                <a:lnTo>
                  <a:pt x="3202545" y="4032784"/>
                </a:lnTo>
                <a:lnTo>
                  <a:pt x="3202545" y="4033098"/>
                </a:lnTo>
                <a:lnTo>
                  <a:pt x="3012291" y="4042794"/>
                </a:lnTo>
                <a:cubicBezTo>
                  <a:pt x="2078162" y="4138534"/>
                  <a:pt x="1336718" y="4887757"/>
                  <a:pt x="1242011" y="5823008"/>
                </a:cubicBezTo>
                <a:lnTo>
                  <a:pt x="1231918" y="6023365"/>
                </a:lnTo>
                <a:lnTo>
                  <a:pt x="3202545" y="6023365"/>
                </a:lnTo>
                <a:lnTo>
                  <a:pt x="3202545" y="6023366"/>
                </a:lnTo>
                <a:lnTo>
                  <a:pt x="0" y="6023366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add picture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9152F76-E42E-3D76-6BDB-2FA0D6921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353550" y="4000041"/>
            <a:ext cx="2838450" cy="2857959"/>
            <a:chOff x="12797096" y="4000041"/>
            <a:chExt cx="2838450" cy="2857959"/>
          </a:xfrm>
        </p:grpSpPr>
        <p:sp>
          <p:nvSpPr>
            <p:cNvPr id="20" name="Freeform: Shape 28">
              <a:extLst>
                <a:ext uri="{FF2B5EF4-FFF2-40B4-BE49-F238E27FC236}">
                  <a16:creationId xmlns:a16="http://schemas.microsoft.com/office/drawing/2014/main" id="{ED0348C7-D83F-0AD7-2539-41219A795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2797096" y="4000041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/>
            </a:p>
          </p:txBody>
        </p:sp>
        <p:sp>
          <p:nvSpPr>
            <p:cNvPr id="21" name="Freeform: Shape 25">
              <a:extLst>
                <a:ext uri="{FF2B5EF4-FFF2-40B4-BE49-F238E27FC236}">
                  <a16:creationId xmlns:a16="http://schemas.microsoft.com/office/drawing/2014/main" id="{E911AA2D-BE77-278D-CD2E-2EB3E180F3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664918" y="4867733"/>
              <a:ext cx="1970627" cy="1990267"/>
            </a:xfrm>
            <a:custGeom>
              <a:avLst/>
              <a:gdLst>
                <a:gd name="connsiteX0" fmla="*/ 0 w 1970627"/>
                <a:gd name="connsiteY0" fmla="*/ 0 h 1990267"/>
                <a:gd name="connsiteX1" fmla="*/ 1970627 w 1970627"/>
                <a:gd name="connsiteY1" fmla="*/ 0 h 1990267"/>
                <a:gd name="connsiteX2" fmla="*/ 1960534 w 1970627"/>
                <a:gd name="connsiteY2" fmla="*/ 200357 h 1990267"/>
                <a:gd name="connsiteX3" fmla="*/ 190254 w 1970627"/>
                <a:gd name="connsiteY3" fmla="*/ 1980571 h 1990267"/>
                <a:gd name="connsiteX4" fmla="*/ 0 w 1970627"/>
                <a:gd name="connsiteY4" fmla="*/ 1990267 h 199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0627" h="1990267">
                  <a:moveTo>
                    <a:pt x="0" y="0"/>
                  </a:moveTo>
                  <a:lnTo>
                    <a:pt x="1970627" y="0"/>
                  </a:lnTo>
                  <a:lnTo>
                    <a:pt x="1960534" y="200357"/>
                  </a:lnTo>
                  <a:cubicBezTo>
                    <a:pt x="1865827" y="1135608"/>
                    <a:pt x="1124383" y="1884831"/>
                    <a:pt x="190254" y="1980571"/>
                  </a:cubicBezTo>
                  <a:lnTo>
                    <a:pt x="0" y="199026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Freeform: Shape 15">
              <a:extLst>
                <a:ext uri="{FF2B5EF4-FFF2-40B4-BE49-F238E27FC236}">
                  <a16:creationId xmlns:a16="http://schemas.microsoft.com/office/drawing/2014/main" id="{B6CE0BA6-C0FD-AC39-6C31-8477E0CAF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4632096" y="5844983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3" name="Image 2">
              <a:extLst>
                <a:ext uri="{FF2B5EF4-FFF2-40B4-BE49-F238E27FC236}">
                  <a16:creationId xmlns:a16="http://schemas.microsoft.com/office/drawing/2014/main" id="{666AD1A4-36DE-12F3-BB78-BA678A5957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402193" y="5492845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4" name="Slide Number Placeholder 2">
            <a:extLst>
              <a:ext uri="{FF2B5EF4-FFF2-40B4-BE49-F238E27FC236}">
                <a16:creationId xmlns:a16="http://schemas.microsoft.com/office/drawing/2014/main" id="{79071EEC-EAD1-8B22-009A-68E74589AA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2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28259CF0-6BC5-3693-6F49-C4489C07C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9454" y="-2546"/>
            <a:ext cx="3202546" cy="3441072"/>
          </a:xfrm>
          <a:custGeom>
            <a:avLst/>
            <a:gdLst>
              <a:gd name="connsiteX0" fmla="*/ 3202546 w 3202546"/>
              <a:gd name="connsiteY0" fmla="*/ 0 h 3441072"/>
              <a:gd name="connsiteX1" fmla="*/ 3202546 w 3202546"/>
              <a:gd name="connsiteY1" fmla="*/ 3441072 h 3441072"/>
              <a:gd name="connsiteX2" fmla="*/ 0 w 3202546"/>
              <a:gd name="connsiteY2" fmla="*/ 3441072 h 3441072"/>
              <a:gd name="connsiteX3" fmla="*/ 3082686 w 3202546"/>
              <a:gd name="connsiteY3" fmla="*/ 6086 h 3441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41072">
                <a:moveTo>
                  <a:pt x="3202546" y="0"/>
                </a:moveTo>
                <a:lnTo>
                  <a:pt x="3202546" y="3441072"/>
                </a:lnTo>
                <a:lnTo>
                  <a:pt x="0" y="3441072"/>
                </a:lnTo>
                <a:cubicBezTo>
                  <a:pt x="0" y="1653352"/>
                  <a:pt x="1351216" y="182908"/>
                  <a:pt x="3082686" y="6086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6" name="Image 4">
            <a:extLst>
              <a:ext uri="{FF2B5EF4-FFF2-40B4-BE49-F238E27FC236}">
                <a16:creationId xmlns:a16="http://schemas.microsoft.com/office/drawing/2014/main" id="{9019DA73-2516-F3D2-ECDB-620C9048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665DA82-D253-8EC5-5DFB-F0266ED9F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0086" y="5331514"/>
            <a:ext cx="2148416" cy="1526486"/>
          </a:xfrm>
          <a:custGeom>
            <a:avLst/>
            <a:gdLst>
              <a:gd name="connsiteX0" fmla="*/ 0 w 2148416"/>
              <a:gd name="connsiteY0" fmla="*/ 1526486 h 1526486"/>
              <a:gd name="connsiteX1" fmla="*/ 2098930 w 2148416"/>
              <a:gd name="connsiteY1" fmla="*/ 135201 h 1526486"/>
              <a:gd name="connsiteX2" fmla="*/ 2148416 w 2148416"/>
              <a:gd name="connsiteY2" fmla="*/ 0 h 1526486"/>
              <a:gd name="connsiteX3" fmla="*/ 0 w 2148416"/>
              <a:gd name="connsiteY3" fmla="*/ 0 h 1526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8416" h="1526486">
                <a:moveTo>
                  <a:pt x="0" y="1526486"/>
                </a:moveTo>
                <a:cubicBezTo>
                  <a:pt x="943526" y="1526486"/>
                  <a:pt x="1753109" y="952785"/>
                  <a:pt x="2098930" y="135201"/>
                </a:cubicBezTo>
                <a:lnTo>
                  <a:pt x="21484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50000"/>
            </a:schemeClr>
          </a:solidFill>
          <a:ln w="508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pic>
        <p:nvPicPr>
          <p:cNvPr id="21" name="Image 2">
            <a:extLst>
              <a:ext uri="{FF2B5EF4-FFF2-40B4-BE49-F238E27FC236}">
                <a16:creationId xmlns:a16="http://schemas.microsoft.com/office/drawing/2014/main" id="{A8B7F1F1-806C-8D65-7340-220A0C465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 rot="5400000">
            <a:off x="9991886" y="1247775"/>
            <a:ext cx="2200114" cy="2200114"/>
          </a:xfrm>
          <a:prstGeom prst="rect">
            <a:avLst/>
          </a:prstGeom>
        </p:spPr>
      </p:pic>
      <p:sp>
        <p:nvSpPr>
          <p:cNvPr id="12" name="Freeform 11">
            <a:extLst>
              <a:ext uri="{FF2B5EF4-FFF2-40B4-BE49-F238E27FC236}">
                <a16:creationId xmlns:a16="http://schemas.microsoft.com/office/drawing/2014/main" id="{E76518D4-6149-BA03-3BE5-6A13A792C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0428" y="6470488"/>
            <a:ext cx="775021" cy="387513"/>
          </a:xfrm>
          <a:custGeom>
            <a:avLst/>
            <a:gdLst>
              <a:gd name="connsiteX0" fmla="*/ 387511 w 775021"/>
              <a:gd name="connsiteY0" fmla="*/ 0 h 387513"/>
              <a:gd name="connsiteX1" fmla="*/ 775021 w 775021"/>
              <a:gd name="connsiteY1" fmla="*/ 387511 h 387513"/>
              <a:gd name="connsiteX2" fmla="*/ 775021 w 775021"/>
              <a:gd name="connsiteY2" fmla="*/ 387513 h 387513"/>
              <a:gd name="connsiteX3" fmla="*/ 1 w 775021"/>
              <a:gd name="connsiteY3" fmla="*/ 387513 h 387513"/>
              <a:gd name="connsiteX4" fmla="*/ 0 w 775021"/>
              <a:gd name="connsiteY4" fmla="*/ 387511 h 387513"/>
              <a:gd name="connsiteX5" fmla="*/ 387511 w 775021"/>
              <a:gd name="connsiteY5" fmla="*/ 0 h 38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5021" h="387513">
                <a:moveTo>
                  <a:pt x="387511" y="0"/>
                </a:moveTo>
                <a:cubicBezTo>
                  <a:pt x="601527" y="0"/>
                  <a:pt x="775021" y="173494"/>
                  <a:pt x="775021" y="387511"/>
                </a:cubicBezTo>
                <a:lnTo>
                  <a:pt x="775021" y="387513"/>
                </a:lnTo>
                <a:lnTo>
                  <a:pt x="1" y="387513"/>
                </a:lnTo>
                <a:lnTo>
                  <a:pt x="0" y="387511"/>
                </a:lnTo>
                <a:cubicBezTo>
                  <a:pt x="0" y="173494"/>
                  <a:pt x="173494" y="0"/>
                  <a:pt x="387511" y="0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57274"/>
            <a:ext cx="7843837" cy="1012782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58F56A7F-403C-059D-4B58-A8D59888A15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14400" y="2331791"/>
            <a:ext cx="6903076" cy="3721817"/>
          </a:xfrm>
        </p:spPr>
        <p:txBody>
          <a:bodyPr t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723BF40-731C-2A5B-FC2F-B59DEF431C6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89454" y="3405189"/>
            <a:ext cx="3202546" cy="3452811"/>
          </a:xfrm>
          <a:solidFill>
            <a:schemeClr val="accent1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3ACD3A33-D8A4-7058-9798-30967E3EF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1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38475" y="457199"/>
            <a:ext cx="987552" cy="244503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accent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8952" y="731520"/>
            <a:ext cx="10671048" cy="13620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2103120"/>
            <a:ext cx="10671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483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80" r:id="rId3"/>
    <p:sldLayoutId id="2147483653" r:id="rId4"/>
    <p:sldLayoutId id="2147483668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1" r:id="rId11"/>
    <p:sldLayoutId id="2147483692" r:id="rId12"/>
    <p:sldLayoutId id="2147483676" r:id="rId13"/>
    <p:sldLayoutId id="2147483656" r:id="rId14"/>
    <p:sldLayoutId id="2147483657" r:id="rId15"/>
    <p:sldLayoutId id="2147483658" r:id="rId16"/>
    <p:sldLayoutId id="2147483659" r:id="rId17"/>
  </p:sldLayoutIdLst>
  <p:hf hdr="0" ftr="0" dt="0"/>
  <p:txStyles>
    <p:titleStyle>
      <a:lvl1pPr algn="ctr" defTabSz="914400" rtl="0" eaLnBrk="1" latinLnBrk="0" hangingPunct="1">
        <a:lnSpc>
          <a:spcPts val="4875"/>
        </a:lnSpc>
        <a:spcBef>
          <a:spcPct val="0"/>
        </a:spcBef>
        <a:buNone/>
        <a:defRPr sz="3800" b="1" kern="1200" cap="all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7FF65-A536-F639-8591-ED024C223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9790" y="4884"/>
            <a:ext cx="6392421" cy="4994955"/>
          </a:xfrm>
        </p:spPr>
        <p:txBody>
          <a:bodyPr anchor="ctr"/>
          <a:lstStyle/>
          <a:p>
            <a:r>
              <a:rPr lang="en-US" sz="3200"/>
              <a:t>Beyond sight: uncovering strength through questions, motivation, and skillful adjustment</a:t>
            </a:r>
          </a:p>
        </p:txBody>
      </p:sp>
    </p:spTree>
    <p:extLst>
      <p:ext uri="{BB962C8B-B14F-4D97-AF65-F5344CB8AC3E}">
        <p14:creationId xmlns:p14="http://schemas.microsoft.com/office/powerpoint/2010/main" val="2202437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443EC8A-1733-CCF7-081F-EB4667CB3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57274"/>
            <a:ext cx="7843837" cy="1012782"/>
          </a:xfrm>
        </p:spPr>
        <p:txBody>
          <a:bodyPr/>
          <a:lstStyle/>
          <a:p>
            <a:r>
              <a:rPr lang="en-US"/>
              <a:t>Examples of effective guided questions: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E55D3D-AA24-CF53-6679-29B3C83F764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914400" y="2331791"/>
            <a:ext cx="6903076" cy="3721817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/>
              <a:t>“What are some ways your vision loss has affected your daily life?”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/>
              <a:t>“How do you feel about these changes?”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/>
              <a:t>“What are your biggest concerns right now?”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/>
              <a:t>“What would you like to be different a few months from now?”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/>
              <a:t>“What strengths or resources do you have to help you adjust?”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69D854-FB65-0E93-CFE2-041F7C41DD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0EE53EC-7361-65AE-9DF5-2EB272D6FDA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01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80948-B082-FD2A-CAF5-D2398371A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Identifying and exploring ambivalence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372354-48B6-A047-9EF3-6BA71F9BF1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50564" y="2331958"/>
            <a:ext cx="5882082" cy="370426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/>
              <a:t>Ambivalence: mixed feelings about change are common and natural.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/>
              <a:t>Acknowledge and explore both sides of ambivalence without pressure.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7564BE-72A5-A96A-AA0C-EA2D83F724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38657" y="2331791"/>
            <a:ext cx="3094390" cy="22066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/>
              <a:t>Questions that help clients weigh pros and cons:</a:t>
            </a:r>
          </a:p>
          <a:p>
            <a:r>
              <a:rPr lang="en-US"/>
              <a:t>“What are the benefits of making a change?</a:t>
            </a:r>
          </a:p>
          <a:p>
            <a:r>
              <a:rPr lang="en-US"/>
              <a:t>“What worries you about making that change?”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DDA231-7BD8-3CF2-2A88-2781830542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50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E5724-4D63-ADEB-5DC6-7DBA1CD76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 communication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75EEA-CE32-B957-1B9A-717CDEC28EEC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000"/>
              <a:t>Reflective listening: Repeating or paraphrasing to show understanding.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000"/>
              <a:t>Affirmations: Highlighting client strengths and efforts.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000"/>
              <a:t>Summarizing: Pulling together key points to reinforce motivation.</a:t>
            </a:r>
          </a:p>
          <a:p>
            <a:pPr marL="34290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000"/>
              <a:t>Eliciting “change talk”: Encourage clients to verbalize reasons for change.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sz="200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5176573-09ED-FE39-C5B8-C91E5F08B61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E522B4-BD91-A28F-A630-0496C44B83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42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7AA6D-3906-E9DF-F772-6C1E9B0D7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Supporting goal-setting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18C52-8749-16C2-A2F9-086242539AD1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/>
              <a:t>Goals should be client-driven, realistic,  and meaningful.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/>
              <a:t>Use questions to help clients clarify what they want to achieve.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/>
              <a:t>Break down large goals into manageable steps.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A4679F-DB96-E517-3797-37C088A582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82159" y="2303028"/>
            <a:ext cx="3763950" cy="1899856"/>
          </a:xfrm>
        </p:spPr>
        <p:txBody>
          <a:bodyPr/>
          <a:lstStyle/>
          <a:p>
            <a:r>
              <a:rPr lang="en-US"/>
              <a:t>Example questions: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“What is one small step you feel ready to take?”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“How will you know when you’ve made progress?”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D2A7B68-AA42-80D8-0937-72A9BA99A23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56875-E9F2-4C55-E10B-C16B542110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46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4EB2-91F9-6949-3C5F-90B432E3F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Structuring conversations to support adjustment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833376-FA5B-C93D-DA5B-D267BF355B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7D232-88DA-7A7B-4062-62F4869FC7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3867" y="2303028"/>
            <a:ext cx="7085674" cy="372033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Begin with rapport-building and open exploration.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Move into identifying challenges and ambivalence.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Facilitate motivation by exploring values and reasons for change.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Collaboratively set goals and plan next steps.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End by affirming strengths and encouraging continued reflection.</a:t>
            </a:r>
          </a:p>
        </p:txBody>
      </p:sp>
    </p:spTree>
    <p:extLst>
      <p:ext uri="{BB962C8B-B14F-4D97-AF65-F5344CB8AC3E}">
        <p14:creationId xmlns:p14="http://schemas.microsoft.com/office/powerpoint/2010/main" val="3730409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488EA-0261-27BA-35DD-9432AAB96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Role-play exercise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7CFE4-B4CF-3B4D-9A43-9F5A9297B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Participants practice asking open-ended questions and reflective listening.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Scenarios based on common rehabilitation challenges.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Emphasize the importance of patience, empathy, and client-led pace.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39E969-F5A8-4DE5-C946-ED03D24D55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750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6AFDF-C141-DAB1-E866-AA2C7E064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Benefits of this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0DDE4-8B53-71A1-9F26-9B6A9013509B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Enhances client engagement and trust.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Encourages deeper self-awareness and insight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Reduces resistance and ambivalence.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Supports sustainable behavior change and improved quality of life.</a:t>
            </a:r>
          </a:p>
          <a:p>
            <a:endParaRPr lang="en-US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7F061F-ECDC-489E-4DB5-1B0D283A9D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24B20D-97D8-33D5-20B6-EB2B65A0D2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172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8D62608-F5E4-7EC0-5EF0-4F988DDDE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564" y="1057274"/>
            <a:ext cx="9875463" cy="999746"/>
          </a:xfrm>
        </p:spPr>
        <p:txBody>
          <a:bodyPr/>
          <a:lstStyle/>
          <a:p>
            <a:r>
              <a:rPr lang="en-US"/>
              <a:t>Summary and key takeaways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288BD9B8-D6A6-D55A-830D-4D3CC2DC39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50564" y="2303028"/>
            <a:ext cx="5829147" cy="3961593"/>
          </a:xfrm>
        </p:spPr>
        <p:txBody>
          <a:bodyPr>
            <a:normAutofit/>
          </a:bodyPr>
          <a:lstStyle/>
          <a:p>
            <a:r>
              <a:rPr lang="en-US"/>
              <a:t>Effective adjustment relies on supportive, client-centered communication.</a:t>
            </a:r>
          </a:p>
          <a:p>
            <a:r>
              <a:rPr lang="en-US"/>
              <a:t>Guided questioning helps clients uncover their own motivations and goals.</a:t>
            </a:r>
          </a:p>
          <a:p>
            <a:r>
              <a:rPr lang="en-US"/>
              <a:t>Motivational communication techniques strengthen readiness for change.</a:t>
            </a:r>
          </a:p>
          <a:p>
            <a:r>
              <a:rPr lang="en-US"/>
              <a:t>Empowering clients fosters greater independence and well-being.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DCFAD14-1AAA-8CDA-A49B-523FD6C66F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0216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D22C5-0C9E-B582-A8FE-B45E70A01E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849782"/>
            <a:ext cx="5715000" cy="2727709"/>
          </a:xfrm>
        </p:spPr>
        <p:txBody>
          <a:bodyPr/>
          <a:lstStyle/>
          <a:p>
            <a:r>
              <a:rPr lang="en-US"/>
              <a:t>Thank </a:t>
            </a:r>
            <a:br>
              <a:rPr lang="en-US"/>
            </a:br>
            <a:r>
              <a:rPr lang="en-US"/>
              <a:t>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5CEF2-E667-BBB5-2EA6-C06F93B6D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1" y="3813606"/>
            <a:ext cx="5715000" cy="223464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173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BAA9-F89A-E5F8-400F-295BB87E2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/>
              <a:t>Empowering clients through client-centered dialogue and goal setting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E1482-9C7C-35B6-32BF-1059CC013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Jimmy Morris, MA, NOMCT</a:t>
            </a:r>
          </a:p>
          <a:p>
            <a:r>
              <a:rPr lang="en-US" sz="2000"/>
              <a:t>Lauren Beall, MA, NOMC</a:t>
            </a:r>
          </a:p>
          <a:p>
            <a:endParaRPr lang="en-US" sz="2000"/>
          </a:p>
          <a:p>
            <a:r>
              <a:rPr lang="en-US" sz="2000"/>
              <a:t>Date</a:t>
            </a:r>
          </a:p>
          <a:p>
            <a:endParaRPr lang="en-US" sz="2000"/>
          </a:p>
          <a:p>
            <a:r>
              <a:rPr lang="en-US" sz="2000"/>
              <a:t>Virginia Rehab Center for the Blind and Vision Impaired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1F9296-C052-A37E-1B52-7C57472FC1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494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21072-4A77-DB4D-DF41-58EADB7DA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57274"/>
            <a:ext cx="6583680" cy="1531357"/>
          </a:xfrm>
        </p:spPr>
        <p:txBody>
          <a:bodyPr/>
          <a:lstStyle/>
          <a:p>
            <a:r>
              <a:rPr lang="en-US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22962-3C7F-E480-5C35-7F4860A09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834640"/>
            <a:ext cx="6583680" cy="381783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sz="1800"/>
              <a:t>Learn how to use thoughtful questioning to help students explore their own motivations and challenges as they adjust to vision loss.</a:t>
            </a:r>
          </a:p>
          <a:p>
            <a:pPr marL="457200" indent="-457200">
              <a:buAutoNum type="arabicPeriod"/>
            </a:pPr>
            <a:r>
              <a:rPr lang="en-US" sz="1800"/>
              <a:t>Build skills to create trusting, student-centered conversations that empowers learners to set meaningful and achievable goals.</a:t>
            </a:r>
          </a:p>
          <a:p>
            <a:pPr marL="457200" indent="-457200">
              <a:buAutoNum type="arabicPeriod"/>
            </a:pPr>
            <a:r>
              <a:rPr lang="en-US" sz="1800"/>
              <a:t>Apply motivational communication strategies that boost students’ confidence and support positive changes in their learning and independence.</a:t>
            </a:r>
          </a:p>
          <a:p>
            <a:pPr marL="457200" indent="-457200">
              <a:buAutoNum type="arabicPeriod"/>
            </a:pPr>
            <a:endParaRPr lang="en-US" sz="1800"/>
          </a:p>
          <a:p>
            <a:pPr marL="457200" indent="-457200">
              <a:buAutoNum type="arabicPeriod"/>
            </a:pPr>
            <a:endParaRPr lang="en-US" sz="1800"/>
          </a:p>
          <a:p>
            <a:pPr marL="457200" indent="-457200">
              <a:buAutoNum type="arabicPeriod"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D5CFA2-4E67-F157-5FFD-A246307D41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19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E8954-9BCB-7FD9-A210-38DC5438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565" y="1057274"/>
            <a:ext cx="7965461" cy="994164"/>
          </a:xfrm>
        </p:spPr>
        <p:txBody>
          <a:bodyPr/>
          <a:lstStyle/>
          <a:p>
            <a:r>
              <a:rPr lang="en-US" sz="2400"/>
              <a:t>The challenge of Adjusting to vision loss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11C33-898C-4414-4665-5136EB6FC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60565" y="2303029"/>
            <a:ext cx="7965460" cy="3497698"/>
          </a:xfrm>
        </p:spPr>
        <p:txBody>
          <a:bodyPr/>
          <a:lstStyle/>
          <a:p>
            <a:r>
              <a:rPr lang="en-US"/>
              <a:t>Vision loss presents complex, emotional, psychological and practical challenges.</a:t>
            </a:r>
          </a:p>
          <a:p>
            <a:r>
              <a:rPr lang="en-US"/>
              <a:t>Adjustment is a process involving acceptance, coping, and behavior change.</a:t>
            </a:r>
          </a:p>
          <a:p>
            <a:r>
              <a:rPr lang="en-US"/>
              <a:t>Effective communication plays a critical role in supporting clients during this process.</a:t>
            </a:r>
          </a:p>
          <a:p>
            <a:r>
              <a:rPr lang="en-US"/>
              <a:t>Today’s focus: Using guided questions and motivational techniques to foster insight and action. 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4FF72B7-0438-3641-5939-75128934B0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681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10199-C129-11F0-56F2-2D1AED21C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4809" y="1057274"/>
            <a:ext cx="7043617" cy="2520217"/>
          </a:xfrm>
        </p:spPr>
        <p:txBody>
          <a:bodyPr/>
          <a:lstStyle/>
          <a:p>
            <a:r>
              <a:rPr lang="en-US"/>
              <a:t>Why communication matters in blindness rehabilitation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0AEC4F-E711-8552-9C34-82C1514A1E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DD6BDC-E008-6AB7-55A1-46ED9BCF054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364808" y="3808750"/>
            <a:ext cx="7043618" cy="2233233"/>
          </a:xfrm>
        </p:spPr>
        <p:txBody>
          <a:bodyPr>
            <a:norm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1800"/>
              <a:t>Rehabilitation is not just about skills; its about mindset and motivation.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1800"/>
              <a:t>Building trust through client-centered dialogue lays groundwork for change.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1800"/>
              <a:t>Clients are experts on their own lives—our role is to guide their exploration.</a:t>
            </a:r>
          </a:p>
        </p:txBody>
      </p:sp>
    </p:spTree>
    <p:extLst>
      <p:ext uri="{BB962C8B-B14F-4D97-AF65-F5344CB8AC3E}">
        <p14:creationId xmlns:p14="http://schemas.microsoft.com/office/powerpoint/2010/main" val="1131718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A784E-F44B-D84C-EA57-A27396DDE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/>
              <a:t>Motivational Interviewing – </a:t>
            </a:r>
            <a:r>
              <a:rPr lang="en-US" sz="1800"/>
              <a:t>A collaborative, goal-oriented style of communication designed to strengthen a person's own motivation and commitment to change.</a:t>
            </a:r>
            <a:endParaRPr lang="en-US" sz="20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DB5B68-091A-102A-7F1F-D7D4EDFD72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20995A-49AE-6077-05B2-05B8ED89566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0" rIns="91440" bIns="0" rtlCol="0" anchor="t">
            <a:normAutofit/>
          </a:bodyPr>
          <a:lstStyle/>
          <a:p>
            <a:r>
              <a:rPr lang="en-US">
                <a:cs typeface="Sabon Next LT"/>
              </a:rPr>
              <a:t>Core Principles:</a:t>
            </a:r>
          </a:p>
          <a:p>
            <a:pPr marL="342900" indent="-342900">
              <a:buAutoNum type="arabicPeriod"/>
            </a:pPr>
            <a:r>
              <a:rPr lang="en-US">
                <a:cs typeface="Sabon Next LT"/>
              </a:rPr>
              <a:t>Express empathy through reflective listening.</a:t>
            </a:r>
          </a:p>
          <a:p>
            <a:pPr marL="342900" indent="-342900">
              <a:buAutoNum type="arabicPeriod"/>
            </a:pPr>
            <a:r>
              <a:rPr lang="en-US">
                <a:cs typeface="Sabon Next LT"/>
              </a:rPr>
              <a:t>Develop discrepancy between client's current behavior and their broader goals and values.</a:t>
            </a:r>
          </a:p>
          <a:p>
            <a:pPr marL="285750" indent="-285750">
              <a:buChar char="•"/>
            </a:pPr>
            <a:endParaRPr lang="en-US">
              <a:cs typeface="Sabon Next 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7C4FB6-0475-8C79-F1D6-DD56A64129D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0" rIns="91440" bIns="0" rtlCol="0" anchor="t">
            <a:normAutofit/>
          </a:bodyPr>
          <a:lstStyle/>
          <a:p>
            <a:r>
              <a:rPr lang="en-US">
                <a:cs typeface="Sabon Next LT"/>
              </a:rPr>
              <a:t>3. Roll with resistance rather than confronting it directly. </a:t>
            </a:r>
          </a:p>
          <a:p>
            <a:r>
              <a:rPr lang="en-US">
                <a:cs typeface="Sabon Next LT"/>
              </a:rPr>
              <a:t>4. Support self-efficacy and optimism about the possibility of change. </a:t>
            </a:r>
          </a:p>
        </p:txBody>
      </p:sp>
    </p:spTree>
    <p:extLst>
      <p:ext uri="{BB962C8B-B14F-4D97-AF65-F5344CB8AC3E}">
        <p14:creationId xmlns:p14="http://schemas.microsoft.com/office/powerpoint/2010/main" val="1208081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7C89F-20DE-ECB3-402B-AC415751B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57274"/>
            <a:ext cx="6583680" cy="659068"/>
          </a:xfrm>
        </p:spPr>
        <p:txBody>
          <a:bodyPr/>
          <a:lstStyle/>
          <a:p>
            <a:r>
              <a:rPr lang="en-US" sz="2000"/>
              <a:t>Avoid these traps in motivational interviewing</a:t>
            </a:r>
            <a:endParaRPr lang="en-US" sz="2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46973-A3C9-8794-AE9F-E2CF42030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72377"/>
            <a:ext cx="6583680" cy="4761422"/>
          </a:xfrm>
        </p:spPr>
        <p:txBody>
          <a:bodyPr vert="horz" lIns="91440" tIns="0" rIns="91440" bIns="0" rtlCol="0" anchor="t">
            <a:normAutofit lnSpcReduction="10000"/>
          </a:bodyPr>
          <a:lstStyle/>
          <a:p>
            <a:r>
              <a:rPr lang="en-US" sz="1800">
                <a:cs typeface="Sabon Next LT"/>
              </a:rPr>
              <a:t>Support change—don't force it</a:t>
            </a:r>
          </a:p>
          <a:p>
            <a:pPr marL="285750" indent="-285750">
              <a:buChar char="•"/>
            </a:pPr>
            <a:r>
              <a:rPr lang="en-US" sz="1800">
                <a:cs typeface="Sabon Next LT"/>
              </a:rPr>
              <a:t>Expert Information Dump Trap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>
                <a:cs typeface="Sabon Next LT"/>
              </a:rPr>
              <a:t>Avoid overwhelming people with too many reasons to change. Let them draw their own conclusions.</a:t>
            </a:r>
          </a:p>
          <a:p>
            <a:pPr marL="285750" indent="-285750">
              <a:buChar char="•"/>
            </a:pPr>
            <a:r>
              <a:rPr lang="en-US" sz="1800">
                <a:cs typeface="Sabon Next LT"/>
              </a:rPr>
              <a:t>Persuasion Trap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>
                <a:cs typeface="Sabon Next LT"/>
              </a:rPr>
              <a:t>Don't pressure or push, change is stronger when it is self-motivated.</a:t>
            </a:r>
          </a:p>
          <a:p>
            <a:pPr marL="285750" indent="-285750">
              <a:buChar char="•"/>
            </a:pPr>
            <a:r>
              <a:rPr lang="en-US" sz="1800">
                <a:cs typeface="Sabon Next LT"/>
              </a:rPr>
              <a:t>Deficit Detector Trap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>
                <a:cs typeface="Sabon Next LT"/>
              </a:rPr>
              <a:t>Resist focusing on "faults" or fixing people. Judgement creates resistance.</a:t>
            </a:r>
          </a:p>
          <a:p>
            <a:pPr marL="285750" indent="-285750">
              <a:buChar char="•"/>
            </a:pPr>
            <a:r>
              <a:rPr lang="en-US" sz="1800">
                <a:cs typeface="Sabon Next LT"/>
              </a:rPr>
              <a:t>Labeling and Blaming Trap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>
                <a:cs typeface="Sabon Next LT"/>
              </a:rPr>
              <a:t>Avoid assumptions and stereotypes, every person's experience is unique</a:t>
            </a:r>
          </a:p>
          <a:p>
            <a:pPr marL="285750" indent="-285750">
              <a:buChar char="•"/>
            </a:pPr>
            <a:r>
              <a:rPr lang="en-US" sz="1800">
                <a:cs typeface="Sabon Next LT"/>
              </a:rPr>
              <a:t>Premature Focus Trap</a:t>
            </a:r>
          </a:p>
          <a:p>
            <a:pPr marL="285750" indent="-285750">
              <a:buFont typeface="Calibri" panose="020B0604020202020204" pitchFamily="34" charset="0"/>
              <a:buChar char="-"/>
            </a:pPr>
            <a:r>
              <a:rPr lang="en-US" sz="1600">
                <a:cs typeface="Sabon Next LT"/>
              </a:rPr>
              <a:t>Don't rush to solutions. Help them discover their own "why" first.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51F383-47FB-5217-C59C-3EC1E609E7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043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A34A6-22BC-27A4-2C79-EE98A4943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834635"/>
            <a:ext cx="7796464" cy="1222385"/>
          </a:xfrm>
        </p:spPr>
        <p:txBody>
          <a:bodyPr/>
          <a:lstStyle/>
          <a:p>
            <a:r>
              <a:rPr lang="en-US" sz="3200"/>
              <a:t>Client-centered dialogue: the foundation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67C004-8B72-C872-98FB-00A2A584D0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AEF9954A-E263-8A7E-58B1-4D03F7D1B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4400" y="2303028"/>
            <a:ext cx="7592037" cy="3720337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Active listening: hearing both spoken words and underlying emotions.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Empathy: Understanding client’s feelings and perspectives without judgement.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Respect for autonomy: Supporting clients in making their own choices.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Importance of creative a safe, supportive environment for honest discussion.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95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55F2D4-C20E-BEBC-1CCF-4449B0456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65393"/>
            <a:ext cx="7631709" cy="1091627"/>
          </a:xfrm>
        </p:spPr>
        <p:txBody>
          <a:bodyPr/>
          <a:lstStyle/>
          <a:p>
            <a:r>
              <a:rPr lang="en-US"/>
              <a:t>Guided questions: what and why?</a:t>
            </a:r>
          </a:p>
        </p:txBody>
      </p:sp>
      <p:sp>
        <p:nvSpPr>
          <p:cNvPr id="14" name="Content Placeholder 7">
            <a:extLst>
              <a:ext uri="{FF2B5EF4-FFF2-40B4-BE49-F238E27FC236}">
                <a16:creationId xmlns:a16="http://schemas.microsoft.com/office/drawing/2014/main" id="{749C7CD1-A9AA-49E3-6734-AD9546F2DF5B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1149292" y="2244740"/>
            <a:ext cx="6929306" cy="414337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Using a purposeful sequence of open-ended questions to stimulate reflection.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Help clients discover personal motivations, challenges, and goals.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Moves clients from passive recipients to active participants in their adjustment.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Avoid yes/no questions; focus on questions that encourage deeper thinking.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CE1B8-1C92-D6D2-444B-652DB90E86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2EEBE11-3229-84BD-A8B2-87D63A267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1964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3">
      <a:dk1>
        <a:srgbClr val="000000"/>
      </a:dk1>
      <a:lt1>
        <a:srgbClr val="FDFAF6"/>
      </a:lt1>
      <a:dk2>
        <a:srgbClr val="44546A"/>
      </a:dk2>
      <a:lt2>
        <a:srgbClr val="E7E6E6"/>
      </a:lt2>
      <a:accent1>
        <a:srgbClr val="F5CDCE"/>
      </a:accent1>
      <a:accent2>
        <a:srgbClr val="DE8C8C"/>
      </a:accent2>
      <a:accent3>
        <a:srgbClr val="AAC3E8"/>
      </a:accent3>
      <a:accent4>
        <a:srgbClr val="D2D592"/>
      </a:accent4>
      <a:accent5>
        <a:srgbClr val="CCBE89"/>
      </a:accent5>
      <a:accent6>
        <a:srgbClr val="1F2C8F"/>
      </a:accent6>
      <a:hlink>
        <a:srgbClr val="1F2C8F"/>
      </a:hlink>
      <a:folHlink>
        <a:srgbClr val="AAC3E9"/>
      </a:folHlink>
    </a:clrScheme>
    <a:fontScheme name="Custom 22">
      <a:majorFont>
        <a:latin typeface="Arial Black"/>
        <a:ea typeface=""/>
        <a:cs typeface=""/>
      </a:majorFont>
      <a:minorFont>
        <a:latin typeface="Sabon Next L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ometric color block_Win32_SL_v14" id="{59749740-91A0-46B8-82A8-B436C7A8A142}" vid="{B3F8D047-377B-4FC8-B21C-47530C6DE3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F5BA983C38364CACF69D9F0FE77480" ma:contentTypeVersion="6" ma:contentTypeDescription="Create a new document." ma:contentTypeScope="" ma:versionID="5e4a182a38d3ac31e0637a613fbc8c6f">
  <xsd:schema xmlns:xsd="http://www.w3.org/2001/XMLSchema" xmlns:xs="http://www.w3.org/2001/XMLSchema" xmlns:p="http://schemas.microsoft.com/office/2006/metadata/properties" xmlns:ns3="fec1a8a3-28c6-48d7-bc28-e766d59cc1e2" targetNamespace="http://schemas.microsoft.com/office/2006/metadata/properties" ma:root="true" ma:fieldsID="6498cfd914c74f51a0a0dfbec8b4833b" ns3:_="">
    <xsd:import namespace="fec1a8a3-28c6-48d7-bc28-e766d59cc1e2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c1a8a3-28c6-48d7-bc28-e766d59cc1e2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9" nillable="true" ma:displayName="_activity" ma:hidden="true" ma:internalName="_activity">
      <xsd:simpleType>
        <xsd:restriction base="dms:Note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ec1a8a3-28c6-48d7-bc28-e766d59cc1e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A7615C-5031-40FA-841F-0773855E2ED7}">
  <ds:schemaRefs>
    <ds:schemaRef ds:uri="fec1a8a3-28c6-48d7-bc28-e766d59cc1e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A719FA4-954C-4FA8-82CB-206659C3B826}">
  <ds:schemaRefs>
    <ds:schemaRef ds:uri="fec1a8a3-28c6-48d7-bc28-e766d59cc1e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6DBB56F-4362-4386-A1A1-3DF89889661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{27D04590-E812-4CA0-A73F-31922764B146}TF8a9b5915-b8c7-461e-8cdd-693d48b5e32371f7b7e2_win32-4bf0b9a2ea37</Template>
  <Application>Microsoft Office PowerPoint</Application>
  <PresentationFormat>Widescreen</PresentationFormat>
  <Slides>18</Slides>
  <Notes>9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Custom</vt:lpstr>
      <vt:lpstr>Beyond sight: uncovering strength through questions, motivation, and skillful adjustment</vt:lpstr>
      <vt:lpstr>Empowering clients through client-centered dialogue and goal setting</vt:lpstr>
      <vt:lpstr>Objectives</vt:lpstr>
      <vt:lpstr>The challenge of Adjusting to vision loss</vt:lpstr>
      <vt:lpstr>Why communication matters in blindness rehabilitation</vt:lpstr>
      <vt:lpstr>Motivational Interviewing – A collaborative, goal-oriented style of communication designed to strengthen a person's own motivation and commitment to change.</vt:lpstr>
      <vt:lpstr>Avoid these traps in motivational interviewing</vt:lpstr>
      <vt:lpstr>Client-centered dialogue: the foundation</vt:lpstr>
      <vt:lpstr>Guided questions: what and why?</vt:lpstr>
      <vt:lpstr>Examples of effective guided questions:</vt:lpstr>
      <vt:lpstr>Identifying and exploring ambivalence</vt:lpstr>
      <vt:lpstr>Motivation communication techniques</vt:lpstr>
      <vt:lpstr>Supporting goal-setting</vt:lpstr>
      <vt:lpstr>Structuring conversations to support adjustment</vt:lpstr>
      <vt:lpstr>Role-play exercise </vt:lpstr>
      <vt:lpstr>Benefits of this approach</vt:lpstr>
      <vt:lpstr>Summary and key takeaways</vt:lpstr>
      <vt:lpstr>Thank  you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Beall, Lauren (DBVI)</dc:creator>
  <cp:revision>1</cp:revision>
  <dcterms:created xsi:type="dcterms:W3CDTF">2025-12-08T19:27:08Z</dcterms:created>
  <dcterms:modified xsi:type="dcterms:W3CDTF">2026-03-06T18:37:38Z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0x01010069F5BA983C38364CACF69D9F0FE77480</vt:lpwstr>
  </property>
</Properties>
</file>